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57" r:id="rId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4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07F58E-7AFB-4BA4-80F4-A1591C3C7E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EA0A071-DFEE-442C-B0A0-0FA098EFE9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77BE33E-8E33-40E1-9C5E-781A58F37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A33BE-0B5E-4A85-8EB7-B1C078FFC197}" type="datetimeFigureOut">
              <a:rPr kumimoji="1" lang="ja-JP" altLang="en-US" smtClean="0"/>
              <a:t>2020/10/14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EC52EF5-4D8E-472B-AD6D-474D820D5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7BAC29F-E64E-4E5D-A8BD-23C948DF2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5A62D-EC5F-4A84-BCEF-AAA6AF50349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8806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4C50A2-D69B-45FA-911F-E6EFCC1B3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4B28306-5C38-4B76-9728-2C39702A50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82FD318-1A13-4070-A48D-BB1BDB42E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A33BE-0B5E-4A85-8EB7-B1C078FFC197}" type="datetimeFigureOut">
              <a:rPr kumimoji="1" lang="ja-JP" altLang="en-US" smtClean="0"/>
              <a:t>2020/10/14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FEC1447-1DB4-4B29-966E-3AD6377D6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4A1DF95-707A-484A-888B-274549571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5A62D-EC5F-4A84-BCEF-AAA6AF50349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6185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6D4C4F5-3A06-4A81-B12B-85E268F64B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96795C8-634E-45C2-810A-C9C686936B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2BC5279-B4E6-4A12-AC44-32EE71329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A33BE-0B5E-4A85-8EB7-B1C078FFC197}" type="datetimeFigureOut">
              <a:rPr kumimoji="1" lang="ja-JP" altLang="en-US" smtClean="0"/>
              <a:t>2020/10/14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470761-5A76-4372-9776-56BC30DBE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93D12BA-C222-48D4-AC05-42A4473D1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5A62D-EC5F-4A84-BCEF-AAA6AF50349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8138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6AEC25-32DD-4514-B6F9-B572AC372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A739FF8-CE36-41D2-B35B-C245D71E1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A903565-D32D-44F7-B047-3168EF98B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A33BE-0B5E-4A85-8EB7-B1C078FFC197}" type="datetimeFigureOut">
              <a:rPr kumimoji="1" lang="ja-JP" altLang="en-US" smtClean="0"/>
              <a:t>2020/10/14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1461368-2C40-4D63-811C-CAEADBD45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AA3D56-EFFB-45AD-8271-CE8D83529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5A62D-EC5F-4A84-BCEF-AAA6AF50349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9608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D09D59-6482-4CA2-BF9B-ADFF1CB7B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2B0EE87-5D35-44DB-8A2C-08A5EE52C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D019F28-C44C-4464-B494-558F8B9BD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A33BE-0B5E-4A85-8EB7-B1C078FFC197}" type="datetimeFigureOut">
              <a:rPr kumimoji="1" lang="ja-JP" altLang="en-US" smtClean="0"/>
              <a:t>2020/10/14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2B7922C-22FB-4069-9F6E-A9B49129C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4C5E726-5759-4E8D-874F-4A24A6809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5A62D-EC5F-4A84-BCEF-AAA6AF50349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4347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17D2C9-5F17-44FF-8E8C-BB63D3329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98EF2B0-F588-470D-899F-B7F985FCCB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B4A9736-6946-4086-8070-345251B990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B200FE1-735B-4E6F-91E1-720ABE762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A33BE-0B5E-4A85-8EB7-B1C078FFC197}" type="datetimeFigureOut">
              <a:rPr kumimoji="1" lang="ja-JP" altLang="en-US" smtClean="0"/>
              <a:t>2020/10/14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F945E28-A5EF-4EA3-BFA6-541FE08FA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BE88F7A-F9B7-4171-AAB3-02A6FE56A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5A62D-EC5F-4A84-BCEF-AAA6AF50349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383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08EAD2-949D-4921-9608-2D5DBA7CE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6275035-D3F2-4212-B39F-E0069C9B2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E92864B-F861-4686-9556-A986D473A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AC6EE26-5B4E-4072-AEB0-1CA80D11E0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9F4A35C-704A-4726-9294-2DB28A55FD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0CF3FB2-27F9-40F1-A5A9-2081EE229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A33BE-0B5E-4A85-8EB7-B1C078FFC197}" type="datetimeFigureOut">
              <a:rPr kumimoji="1" lang="ja-JP" altLang="en-US" smtClean="0"/>
              <a:t>2020/10/14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F0BD04F-A660-4B8B-8B41-0FF05C65A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01D7C1E-2BD1-418F-BF70-BE4BC17B6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5A62D-EC5F-4A84-BCEF-AAA6AF50349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0480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5CF3558-8315-4621-A414-08C36C47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5E61680-B67E-4938-9312-6F4D499FF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A33BE-0B5E-4A85-8EB7-B1C078FFC197}" type="datetimeFigureOut">
              <a:rPr kumimoji="1" lang="ja-JP" altLang="en-US" smtClean="0"/>
              <a:t>2020/10/14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3C6B752-9AFC-4E9E-8EAE-31F547886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81D6550-85AC-4D0B-B3E5-82A089ACF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5A62D-EC5F-4A84-BCEF-AAA6AF50349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6081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342C8D3-1822-436C-8ADD-1948B17A0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A33BE-0B5E-4A85-8EB7-B1C078FFC197}" type="datetimeFigureOut">
              <a:rPr kumimoji="1" lang="ja-JP" altLang="en-US" smtClean="0"/>
              <a:t>2020/10/14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929BA19-8270-4EE6-852F-04C77DAAA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D10C303-DAE0-4D3E-9FB4-382DE9DF5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5A62D-EC5F-4A84-BCEF-AAA6AF50349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3380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84816F-56EE-4422-9065-AB58D7977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8168CD-D58C-46D5-BBAC-C798F1A32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AE30134-E935-4B76-9249-6D84F3ACD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0BAB8BB-6E24-48A3-A5C4-7AF19A39E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A33BE-0B5E-4A85-8EB7-B1C078FFC197}" type="datetimeFigureOut">
              <a:rPr kumimoji="1" lang="ja-JP" altLang="en-US" smtClean="0"/>
              <a:t>2020/10/14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22025DC-8BDC-40AE-869C-76B34187D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1929407-AF51-4C5C-BBEF-B554349A4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5A62D-EC5F-4A84-BCEF-AAA6AF50349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6998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127BD9-8F26-4612-8A49-E1D4E5514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72213CA-1525-4E84-A7F3-4CD46FF6D1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E1DD614-F7C3-4F9B-8419-F09967BA04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D1F8DFB-387C-44B8-95C9-189C38EAA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A33BE-0B5E-4A85-8EB7-B1C078FFC197}" type="datetimeFigureOut">
              <a:rPr kumimoji="1" lang="ja-JP" altLang="en-US" smtClean="0"/>
              <a:t>2020/10/14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A5E0471-B439-43CC-88A9-650E280DF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12E960C-9EF3-4B1C-AC8E-7002A943B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5A62D-EC5F-4A84-BCEF-AAA6AF50349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8713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A925200-BD66-4DE5-84C2-506A29EF6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969D243-91D5-44B1-BBFA-F72061676D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DDE9CF0-1C93-4011-A629-5C6193DEEC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1A33BE-0B5E-4A85-8EB7-B1C078FFC197}" type="datetimeFigureOut">
              <a:rPr kumimoji="1" lang="ja-JP" altLang="en-US" smtClean="0"/>
              <a:t>2020/10/14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BE3809C-EF4E-400C-82B9-88B1A6D3C9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82297B7-F576-44FB-AADB-10D2CA7C9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5A62D-EC5F-4A84-BCEF-AAA6AF50349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6606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766641C-18C5-4B61-9EDA-44F1AB841F8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55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 w="88900">
                <a:solidFill>
                  <a:schemeClr val="tx2"/>
                </a:solidFill>
              </a:ln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B1A1E7A-5F86-4485-B160-F53DA18239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/>
          </a:bodyPr>
          <a:lstStyle/>
          <a:p>
            <a:r>
              <a:rPr kumimoji="1" lang="ja-JP" altLang="en-US" sz="9600" b="1" dirty="0">
                <a:ln w="31750">
                  <a:solidFill>
                    <a:schemeClr val="tx2"/>
                  </a:solidFill>
                </a:ln>
                <a:solidFill>
                  <a:schemeClr val="lt1"/>
                </a:solidFill>
                <a:latin typeface="HGSｺﾞｼｯｸM" panose="020B0600000000000000" pitchFamily="50" charset="-128"/>
                <a:ea typeface="HGSｺﾞｼｯｸM" panose="020B0600000000000000" pitchFamily="50" charset="-128"/>
              </a:rPr>
              <a:t>システム情報分野</a:t>
            </a:r>
          </a:p>
        </p:txBody>
      </p:sp>
    </p:spTree>
    <p:extLst>
      <p:ext uri="{BB962C8B-B14F-4D97-AF65-F5344CB8AC3E}">
        <p14:creationId xmlns:p14="http://schemas.microsoft.com/office/powerpoint/2010/main" val="2892302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7356355-2C96-4160-B8AA-6F42291C9F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55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n w="88900">
                <a:solidFill>
                  <a:schemeClr val="tx2"/>
                </a:solidFill>
              </a:ln>
            </a:endParaRPr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C42451E5-66BA-4F8B-A15A-4C594511436E}"/>
              </a:ext>
            </a:extLst>
          </p:cNvPr>
          <p:cNvSpPr txBox="1">
            <a:spLocks/>
          </p:cNvSpPr>
          <p:nvPr/>
        </p:nvSpPr>
        <p:spPr>
          <a:xfrm>
            <a:off x="690664" y="165371"/>
            <a:ext cx="10856068" cy="1525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800" b="1" dirty="0" err="1">
                <a:ln w="19050">
                  <a:solidFill>
                    <a:srgbClr val="92D050"/>
                  </a:solidFill>
                </a:ln>
                <a:solidFill>
                  <a:schemeClr val="l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Bioloid</a:t>
            </a:r>
            <a:endParaRPr lang="ja-JP" altLang="en-US" sz="4800" b="1" dirty="0">
              <a:ln w="19050">
                <a:solidFill>
                  <a:srgbClr val="92D050"/>
                </a:solidFill>
              </a:ln>
              <a:solidFill>
                <a:schemeClr val="lt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4631EB9-FC70-4A54-B8AE-81F16014F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017" y="1116780"/>
            <a:ext cx="7373566" cy="557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73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C1F19C7-2F46-4D14-BF32-67F1D8F519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55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n w="88900">
                <a:solidFill>
                  <a:schemeClr val="tx2"/>
                </a:solidFill>
              </a:ln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B6C7B8C-BD3E-4D2B-9C1E-CB6B3967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664" y="165371"/>
            <a:ext cx="10856068" cy="1525318"/>
          </a:xfrm>
        </p:spPr>
        <p:txBody>
          <a:bodyPr>
            <a:normAutofit/>
          </a:bodyPr>
          <a:lstStyle/>
          <a:p>
            <a:r>
              <a:rPr lang="en-US" altLang="ja-JP" sz="4800" b="1" dirty="0">
                <a:ln w="19050">
                  <a:solidFill>
                    <a:srgbClr val="92D050"/>
                  </a:solidFill>
                </a:ln>
                <a:solidFill>
                  <a:schemeClr val="l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Nao</a:t>
            </a:r>
            <a:endParaRPr lang="ja-JP" altLang="en-US" sz="4800" b="1" dirty="0">
              <a:ln w="19050">
                <a:solidFill>
                  <a:srgbClr val="92D050"/>
                </a:solidFill>
              </a:ln>
              <a:solidFill>
                <a:schemeClr val="lt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BF20786-653E-4BED-BBAF-083BC1001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568" y="1295955"/>
            <a:ext cx="3745847" cy="479967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FFFA234-1440-4E3D-A1D6-98D8D2183D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915" y="1295954"/>
            <a:ext cx="3498965" cy="479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47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C1F19C7-2F46-4D14-BF32-67F1D8F519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55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n w="88900">
                <a:solidFill>
                  <a:schemeClr val="tx2"/>
                </a:solidFill>
              </a:ln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B6C7B8C-BD3E-4D2B-9C1E-CB6B3967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664" y="165371"/>
            <a:ext cx="10856068" cy="1525318"/>
          </a:xfrm>
        </p:spPr>
        <p:txBody>
          <a:bodyPr>
            <a:normAutofit/>
          </a:bodyPr>
          <a:lstStyle/>
          <a:p>
            <a:r>
              <a:rPr lang="en-US" altLang="ja-JP" sz="4800" b="1" dirty="0">
                <a:ln w="19050">
                  <a:solidFill>
                    <a:srgbClr val="92D050"/>
                  </a:solidFill>
                </a:ln>
                <a:solidFill>
                  <a:schemeClr val="l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LEGO Mindstorms</a:t>
            </a:r>
            <a:endParaRPr lang="ja-JP" altLang="en-US" sz="4800" b="1" dirty="0">
              <a:ln w="19050">
                <a:solidFill>
                  <a:srgbClr val="92D050"/>
                </a:solidFill>
              </a:ln>
              <a:solidFill>
                <a:schemeClr val="lt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D4CC428-873E-4D1F-9B9C-C9867CD4B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21" y="1856060"/>
            <a:ext cx="5430312" cy="454895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0A555A13-34BC-48FA-A8E1-F123B6DA9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3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69667" y="1403073"/>
            <a:ext cx="6559685" cy="477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33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560607E-A5D1-4591-879A-130788072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781520" cy="11127105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9EA196F8-893B-49A5-A80E-99679DAC730F}"/>
              </a:ext>
            </a:extLst>
          </p:cNvPr>
          <p:cNvSpPr/>
          <p:nvPr/>
        </p:nvSpPr>
        <p:spPr>
          <a:xfrm>
            <a:off x="667512" y="1161288"/>
            <a:ext cx="8650224" cy="5376672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528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7</Words>
  <Application>Microsoft Office PowerPoint</Application>
  <PresentationFormat>ワイド画面</PresentationFormat>
  <Paragraphs>4</Paragraphs>
  <Slides>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11" baseType="lpstr">
      <vt:lpstr>HGSｺﾞｼｯｸM</vt:lpstr>
      <vt:lpstr>メイリオ</vt:lpstr>
      <vt:lpstr>游ゴシック</vt:lpstr>
      <vt:lpstr>游ゴシック Light</vt:lpstr>
      <vt:lpstr>Arial</vt:lpstr>
      <vt:lpstr>Office テーマ</vt:lpstr>
      <vt:lpstr>システム情報分野</vt:lpstr>
      <vt:lpstr>PowerPoint プレゼンテーション</vt:lpstr>
      <vt:lpstr>Nao</vt:lpstr>
      <vt:lpstr>LEGO Mindstorms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システム情報分野</dc:title>
  <dc:creator>PC01</dc:creator>
  <cp:lastModifiedBy>PC01</cp:lastModifiedBy>
  <cp:revision>9</cp:revision>
  <dcterms:created xsi:type="dcterms:W3CDTF">2020-10-06T03:09:25Z</dcterms:created>
  <dcterms:modified xsi:type="dcterms:W3CDTF">2020-10-14T07:11:13Z</dcterms:modified>
</cp:coreProperties>
</file>